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8" r:id="rId3"/>
    <p:sldId id="259" r:id="rId4"/>
    <p:sldId id="260" r:id="rId5"/>
    <p:sldId id="261" r:id="rId6"/>
    <p:sldId id="263" r:id="rId7"/>
    <p:sldId id="266" r:id="rId8"/>
    <p:sldId id="268" r:id="rId9"/>
    <p:sldId id="267" r:id="rId10"/>
    <p:sldId id="269" r:id="rId11"/>
    <p:sldId id="270" r:id="rId12"/>
    <p:sldId id="271" r:id="rId13"/>
    <p:sldId id="272" r:id="rId14"/>
    <p:sldId id="26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7A80-2330-4C9B-A157-7A0E7D7800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3EF769-111E-4F70-B0CF-C35DD8F95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9DD5B-75A2-4BCE-9D34-DFAD744794F7}"/>
              </a:ext>
            </a:extLst>
          </p:cNvPr>
          <p:cNvSpPr>
            <a:spLocks noGrp="1"/>
          </p:cNvSpPr>
          <p:nvPr>
            <p:ph type="dt" sz="half" idx="10"/>
          </p:nvPr>
        </p:nvSpPr>
        <p:spPr/>
        <p:txBody>
          <a:bodyPr/>
          <a:lstStyle/>
          <a:p>
            <a:fld id="{40F3BAC9-A76A-47D3-979D-2A5ECBAD81B2}" type="datetimeFigureOut">
              <a:rPr lang="en-US" smtClean="0"/>
              <a:t>7/1/2019</a:t>
            </a:fld>
            <a:endParaRPr lang="en-US"/>
          </a:p>
        </p:txBody>
      </p:sp>
      <p:sp>
        <p:nvSpPr>
          <p:cNvPr id="5" name="Footer Placeholder 4">
            <a:extLst>
              <a:ext uri="{FF2B5EF4-FFF2-40B4-BE49-F238E27FC236}">
                <a16:creationId xmlns:a16="http://schemas.microsoft.com/office/drawing/2014/main" id="{402DCB81-D6FB-4C3C-806F-23213E661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F4E34-1ACF-4CF8-A1CF-C1F31EE5B275}"/>
              </a:ext>
            </a:extLst>
          </p:cNvPr>
          <p:cNvSpPr>
            <a:spLocks noGrp="1"/>
          </p:cNvSpPr>
          <p:nvPr>
            <p:ph type="sldNum" sz="quarter" idx="12"/>
          </p:nvPr>
        </p:nvSpPr>
        <p:spPr/>
        <p:txBody>
          <a:bodyPr/>
          <a:lstStyle/>
          <a:p>
            <a:fld id="{38313D3A-1898-4847-9CD4-8B41F2EC4593}" type="slidenum">
              <a:rPr lang="en-US" smtClean="0"/>
              <a:t>‹#›</a:t>
            </a:fld>
            <a:endParaRPr lang="en-US"/>
          </a:p>
        </p:txBody>
      </p:sp>
    </p:spTree>
    <p:extLst>
      <p:ext uri="{BB962C8B-B14F-4D97-AF65-F5344CB8AC3E}">
        <p14:creationId xmlns:p14="http://schemas.microsoft.com/office/powerpoint/2010/main" val="182284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7FF8-6128-4AD3-B111-0399D18EE9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FA8A9-C753-46C5-A1D3-3B9F15567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C5A8C-47CC-4FF5-9366-123C346EA432}"/>
              </a:ext>
            </a:extLst>
          </p:cNvPr>
          <p:cNvSpPr>
            <a:spLocks noGrp="1"/>
          </p:cNvSpPr>
          <p:nvPr>
            <p:ph type="dt" sz="half" idx="10"/>
          </p:nvPr>
        </p:nvSpPr>
        <p:spPr/>
        <p:txBody>
          <a:bodyPr/>
          <a:lstStyle/>
          <a:p>
            <a:fld id="{40F3BAC9-A76A-47D3-979D-2A5ECBAD81B2}" type="datetimeFigureOut">
              <a:rPr lang="en-US" smtClean="0"/>
              <a:t>7/1/2019</a:t>
            </a:fld>
            <a:endParaRPr lang="en-US"/>
          </a:p>
        </p:txBody>
      </p:sp>
      <p:sp>
        <p:nvSpPr>
          <p:cNvPr id="5" name="Footer Placeholder 4">
            <a:extLst>
              <a:ext uri="{FF2B5EF4-FFF2-40B4-BE49-F238E27FC236}">
                <a16:creationId xmlns:a16="http://schemas.microsoft.com/office/drawing/2014/main" id="{72DE0C32-C54B-411E-9FAA-414B65F3F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23D30-15E7-4BC5-B361-6CFBB0BF328A}"/>
              </a:ext>
            </a:extLst>
          </p:cNvPr>
          <p:cNvSpPr>
            <a:spLocks noGrp="1"/>
          </p:cNvSpPr>
          <p:nvPr>
            <p:ph type="sldNum" sz="quarter" idx="12"/>
          </p:nvPr>
        </p:nvSpPr>
        <p:spPr/>
        <p:txBody>
          <a:bodyPr/>
          <a:lstStyle/>
          <a:p>
            <a:fld id="{38313D3A-1898-4847-9CD4-8B41F2EC4593}" type="slidenum">
              <a:rPr lang="en-US" smtClean="0"/>
              <a:t>‹#›</a:t>
            </a:fld>
            <a:endParaRPr lang="en-US"/>
          </a:p>
        </p:txBody>
      </p:sp>
    </p:spTree>
    <p:extLst>
      <p:ext uri="{BB962C8B-B14F-4D97-AF65-F5344CB8AC3E}">
        <p14:creationId xmlns:p14="http://schemas.microsoft.com/office/powerpoint/2010/main" val="3720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E1CF9A-51A8-4507-B113-FFC0571EF6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6EA5DE-E67D-4180-861D-52A627EC5B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CD160-65C2-4178-B0E0-0AF6CA296B54}"/>
              </a:ext>
            </a:extLst>
          </p:cNvPr>
          <p:cNvSpPr>
            <a:spLocks noGrp="1"/>
          </p:cNvSpPr>
          <p:nvPr>
            <p:ph type="dt" sz="half" idx="10"/>
          </p:nvPr>
        </p:nvSpPr>
        <p:spPr/>
        <p:txBody>
          <a:bodyPr/>
          <a:lstStyle/>
          <a:p>
            <a:fld id="{40F3BAC9-A76A-47D3-979D-2A5ECBAD81B2}" type="datetimeFigureOut">
              <a:rPr lang="en-US" smtClean="0"/>
              <a:t>7/1/2019</a:t>
            </a:fld>
            <a:endParaRPr lang="en-US"/>
          </a:p>
        </p:txBody>
      </p:sp>
      <p:sp>
        <p:nvSpPr>
          <p:cNvPr id="5" name="Footer Placeholder 4">
            <a:extLst>
              <a:ext uri="{FF2B5EF4-FFF2-40B4-BE49-F238E27FC236}">
                <a16:creationId xmlns:a16="http://schemas.microsoft.com/office/drawing/2014/main" id="{09BF3EBF-ECCE-41C2-BB14-C13E619DC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4DA58-7117-471D-8D0D-0B7B774EBFBF}"/>
              </a:ext>
            </a:extLst>
          </p:cNvPr>
          <p:cNvSpPr>
            <a:spLocks noGrp="1"/>
          </p:cNvSpPr>
          <p:nvPr>
            <p:ph type="sldNum" sz="quarter" idx="12"/>
          </p:nvPr>
        </p:nvSpPr>
        <p:spPr/>
        <p:txBody>
          <a:bodyPr/>
          <a:lstStyle/>
          <a:p>
            <a:fld id="{38313D3A-1898-4847-9CD4-8B41F2EC4593}" type="slidenum">
              <a:rPr lang="en-US" smtClean="0"/>
              <a:t>‹#›</a:t>
            </a:fld>
            <a:endParaRPr lang="en-US"/>
          </a:p>
        </p:txBody>
      </p:sp>
    </p:spTree>
    <p:extLst>
      <p:ext uri="{BB962C8B-B14F-4D97-AF65-F5344CB8AC3E}">
        <p14:creationId xmlns:p14="http://schemas.microsoft.com/office/powerpoint/2010/main" val="277308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B5D1-C756-4251-8E79-A8EFFF15E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3BE5A-0E11-4D3D-800D-C8393B16B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1212C-4DF7-4EEC-8934-3388B9CB0148}"/>
              </a:ext>
            </a:extLst>
          </p:cNvPr>
          <p:cNvSpPr>
            <a:spLocks noGrp="1"/>
          </p:cNvSpPr>
          <p:nvPr>
            <p:ph type="dt" sz="half" idx="10"/>
          </p:nvPr>
        </p:nvSpPr>
        <p:spPr/>
        <p:txBody>
          <a:bodyPr/>
          <a:lstStyle/>
          <a:p>
            <a:fld id="{40F3BAC9-A76A-47D3-979D-2A5ECBAD81B2}" type="datetimeFigureOut">
              <a:rPr lang="en-US" smtClean="0"/>
              <a:t>7/1/2019</a:t>
            </a:fld>
            <a:endParaRPr lang="en-US"/>
          </a:p>
        </p:txBody>
      </p:sp>
      <p:sp>
        <p:nvSpPr>
          <p:cNvPr id="5" name="Footer Placeholder 4">
            <a:extLst>
              <a:ext uri="{FF2B5EF4-FFF2-40B4-BE49-F238E27FC236}">
                <a16:creationId xmlns:a16="http://schemas.microsoft.com/office/drawing/2014/main" id="{E6857E43-43CB-40BC-BAA7-4D47D7F36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E924D-2242-48D3-BAAC-0EDF74AD445A}"/>
              </a:ext>
            </a:extLst>
          </p:cNvPr>
          <p:cNvSpPr>
            <a:spLocks noGrp="1"/>
          </p:cNvSpPr>
          <p:nvPr>
            <p:ph type="sldNum" sz="quarter" idx="12"/>
          </p:nvPr>
        </p:nvSpPr>
        <p:spPr/>
        <p:txBody>
          <a:bodyPr/>
          <a:lstStyle/>
          <a:p>
            <a:fld id="{38313D3A-1898-4847-9CD4-8B41F2EC4593}" type="slidenum">
              <a:rPr lang="en-US" smtClean="0"/>
              <a:t>‹#›</a:t>
            </a:fld>
            <a:endParaRPr lang="en-US"/>
          </a:p>
        </p:txBody>
      </p:sp>
    </p:spTree>
    <p:extLst>
      <p:ext uri="{BB962C8B-B14F-4D97-AF65-F5344CB8AC3E}">
        <p14:creationId xmlns:p14="http://schemas.microsoft.com/office/powerpoint/2010/main" val="78983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36BC-E47B-4DA7-B32C-8F391B120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2EBAA6-B046-4D3F-8B1A-17A9342D59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F8F5B-4DFB-4E76-8E46-FE72BCFF5B51}"/>
              </a:ext>
            </a:extLst>
          </p:cNvPr>
          <p:cNvSpPr>
            <a:spLocks noGrp="1"/>
          </p:cNvSpPr>
          <p:nvPr>
            <p:ph type="dt" sz="half" idx="10"/>
          </p:nvPr>
        </p:nvSpPr>
        <p:spPr/>
        <p:txBody>
          <a:bodyPr/>
          <a:lstStyle/>
          <a:p>
            <a:fld id="{40F3BAC9-A76A-47D3-979D-2A5ECBAD81B2}" type="datetimeFigureOut">
              <a:rPr lang="en-US" smtClean="0"/>
              <a:t>7/1/2019</a:t>
            </a:fld>
            <a:endParaRPr lang="en-US"/>
          </a:p>
        </p:txBody>
      </p:sp>
      <p:sp>
        <p:nvSpPr>
          <p:cNvPr id="5" name="Footer Placeholder 4">
            <a:extLst>
              <a:ext uri="{FF2B5EF4-FFF2-40B4-BE49-F238E27FC236}">
                <a16:creationId xmlns:a16="http://schemas.microsoft.com/office/drawing/2014/main" id="{FDB8E114-AF53-46C5-8E15-4FA6E9BD7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9ECAF-D136-4227-96A7-449475E84825}"/>
              </a:ext>
            </a:extLst>
          </p:cNvPr>
          <p:cNvSpPr>
            <a:spLocks noGrp="1"/>
          </p:cNvSpPr>
          <p:nvPr>
            <p:ph type="sldNum" sz="quarter" idx="12"/>
          </p:nvPr>
        </p:nvSpPr>
        <p:spPr/>
        <p:txBody>
          <a:bodyPr/>
          <a:lstStyle/>
          <a:p>
            <a:fld id="{38313D3A-1898-4847-9CD4-8B41F2EC4593}" type="slidenum">
              <a:rPr lang="en-US" smtClean="0"/>
              <a:t>‹#›</a:t>
            </a:fld>
            <a:endParaRPr lang="en-US"/>
          </a:p>
        </p:txBody>
      </p:sp>
    </p:spTree>
    <p:extLst>
      <p:ext uri="{BB962C8B-B14F-4D97-AF65-F5344CB8AC3E}">
        <p14:creationId xmlns:p14="http://schemas.microsoft.com/office/powerpoint/2010/main" val="111020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131F-89BF-40B2-BA13-336CC4D7E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E7FCF7-F39F-48C8-8F53-9906C4F42C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3864E3-30B7-4D58-8CDB-3E8AD334C0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3BD392-181D-4B8E-B730-BCCF8C90145E}"/>
              </a:ext>
            </a:extLst>
          </p:cNvPr>
          <p:cNvSpPr>
            <a:spLocks noGrp="1"/>
          </p:cNvSpPr>
          <p:nvPr>
            <p:ph type="dt" sz="half" idx="10"/>
          </p:nvPr>
        </p:nvSpPr>
        <p:spPr/>
        <p:txBody>
          <a:bodyPr/>
          <a:lstStyle/>
          <a:p>
            <a:fld id="{40F3BAC9-A76A-47D3-979D-2A5ECBAD81B2}" type="datetimeFigureOut">
              <a:rPr lang="en-US" smtClean="0"/>
              <a:t>7/1/2019</a:t>
            </a:fld>
            <a:endParaRPr lang="en-US"/>
          </a:p>
        </p:txBody>
      </p:sp>
      <p:sp>
        <p:nvSpPr>
          <p:cNvPr id="6" name="Footer Placeholder 5">
            <a:extLst>
              <a:ext uri="{FF2B5EF4-FFF2-40B4-BE49-F238E27FC236}">
                <a16:creationId xmlns:a16="http://schemas.microsoft.com/office/drawing/2014/main" id="{1E4E1E75-E8A7-4428-AA88-47FF29D54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48C98-5E50-4E88-989A-3B2D6B346DA6}"/>
              </a:ext>
            </a:extLst>
          </p:cNvPr>
          <p:cNvSpPr>
            <a:spLocks noGrp="1"/>
          </p:cNvSpPr>
          <p:nvPr>
            <p:ph type="sldNum" sz="quarter" idx="12"/>
          </p:nvPr>
        </p:nvSpPr>
        <p:spPr/>
        <p:txBody>
          <a:bodyPr/>
          <a:lstStyle/>
          <a:p>
            <a:fld id="{38313D3A-1898-4847-9CD4-8B41F2EC4593}" type="slidenum">
              <a:rPr lang="en-US" smtClean="0"/>
              <a:t>‹#›</a:t>
            </a:fld>
            <a:endParaRPr lang="en-US"/>
          </a:p>
        </p:txBody>
      </p:sp>
    </p:spTree>
    <p:extLst>
      <p:ext uri="{BB962C8B-B14F-4D97-AF65-F5344CB8AC3E}">
        <p14:creationId xmlns:p14="http://schemas.microsoft.com/office/powerpoint/2010/main" val="390636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38FF-F0DD-459D-B955-6024CDD616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AE9F0D-7E5B-4001-99BD-ADCB5FB376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77B23A-B15E-4949-850F-5C8B4C618D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FE169E-033F-4E03-8EB1-273A951B84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D3BF7-15E2-4EBE-A0AF-3EE33339A9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8D3694-A950-4840-B83C-3C0A374F10ED}"/>
              </a:ext>
            </a:extLst>
          </p:cNvPr>
          <p:cNvSpPr>
            <a:spLocks noGrp="1"/>
          </p:cNvSpPr>
          <p:nvPr>
            <p:ph type="dt" sz="half" idx="10"/>
          </p:nvPr>
        </p:nvSpPr>
        <p:spPr/>
        <p:txBody>
          <a:bodyPr/>
          <a:lstStyle/>
          <a:p>
            <a:fld id="{40F3BAC9-A76A-47D3-979D-2A5ECBAD81B2}" type="datetimeFigureOut">
              <a:rPr lang="en-US" smtClean="0"/>
              <a:t>7/1/2019</a:t>
            </a:fld>
            <a:endParaRPr lang="en-US"/>
          </a:p>
        </p:txBody>
      </p:sp>
      <p:sp>
        <p:nvSpPr>
          <p:cNvPr id="8" name="Footer Placeholder 7">
            <a:extLst>
              <a:ext uri="{FF2B5EF4-FFF2-40B4-BE49-F238E27FC236}">
                <a16:creationId xmlns:a16="http://schemas.microsoft.com/office/drawing/2014/main" id="{98B499F0-7645-4D87-A975-1AF845697F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96D324-3339-4936-89CB-8AA1DE20D92D}"/>
              </a:ext>
            </a:extLst>
          </p:cNvPr>
          <p:cNvSpPr>
            <a:spLocks noGrp="1"/>
          </p:cNvSpPr>
          <p:nvPr>
            <p:ph type="sldNum" sz="quarter" idx="12"/>
          </p:nvPr>
        </p:nvSpPr>
        <p:spPr/>
        <p:txBody>
          <a:bodyPr/>
          <a:lstStyle/>
          <a:p>
            <a:fld id="{38313D3A-1898-4847-9CD4-8B41F2EC4593}" type="slidenum">
              <a:rPr lang="en-US" smtClean="0"/>
              <a:t>‹#›</a:t>
            </a:fld>
            <a:endParaRPr lang="en-US"/>
          </a:p>
        </p:txBody>
      </p:sp>
    </p:spTree>
    <p:extLst>
      <p:ext uri="{BB962C8B-B14F-4D97-AF65-F5344CB8AC3E}">
        <p14:creationId xmlns:p14="http://schemas.microsoft.com/office/powerpoint/2010/main" val="149438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5F5B-7517-47A6-BF15-0DAA6FBEA3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5419E7-C41E-4BA5-8E5C-7A02246B24C3}"/>
              </a:ext>
            </a:extLst>
          </p:cNvPr>
          <p:cNvSpPr>
            <a:spLocks noGrp="1"/>
          </p:cNvSpPr>
          <p:nvPr>
            <p:ph type="dt" sz="half" idx="10"/>
          </p:nvPr>
        </p:nvSpPr>
        <p:spPr/>
        <p:txBody>
          <a:bodyPr/>
          <a:lstStyle/>
          <a:p>
            <a:fld id="{40F3BAC9-A76A-47D3-979D-2A5ECBAD81B2}" type="datetimeFigureOut">
              <a:rPr lang="en-US" smtClean="0"/>
              <a:t>7/1/2019</a:t>
            </a:fld>
            <a:endParaRPr lang="en-US"/>
          </a:p>
        </p:txBody>
      </p:sp>
      <p:sp>
        <p:nvSpPr>
          <p:cNvPr id="4" name="Footer Placeholder 3">
            <a:extLst>
              <a:ext uri="{FF2B5EF4-FFF2-40B4-BE49-F238E27FC236}">
                <a16:creationId xmlns:a16="http://schemas.microsoft.com/office/drawing/2014/main" id="{F142AB2A-82F0-4653-B609-474DB2DDF4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9B7AD1-FE60-4BB8-B43F-8A2C4C59F437}"/>
              </a:ext>
            </a:extLst>
          </p:cNvPr>
          <p:cNvSpPr>
            <a:spLocks noGrp="1"/>
          </p:cNvSpPr>
          <p:nvPr>
            <p:ph type="sldNum" sz="quarter" idx="12"/>
          </p:nvPr>
        </p:nvSpPr>
        <p:spPr/>
        <p:txBody>
          <a:bodyPr/>
          <a:lstStyle/>
          <a:p>
            <a:fld id="{38313D3A-1898-4847-9CD4-8B41F2EC4593}" type="slidenum">
              <a:rPr lang="en-US" smtClean="0"/>
              <a:t>‹#›</a:t>
            </a:fld>
            <a:endParaRPr lang="en-US"/>
          </a:p>
        </p:txBody>
      </p:sp>
    </p:spTree>
    <p:extLst>
      <p:ext uri="{BB962C8B-B14F-4D97-AF65-F5344CB8AC3E}">
        <p14:creationId xmlns:p14="http://schemas.microsoft.com/office/powerpoint/2010/main" val="323656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1B3D35-88DA-4649-899B-99EE485B93B7}"/>
              </a:ext>
            </a:extLst>
          </p:cNvPr>
          <p:cNvSpPr>
            <a:spLocks noGrp="1"/>
          </p:cNvSpPr>
          <p:nvPr>
            <p:ph type="dt" sz="half" idx="10"/>
          </p:nvPr>
        </p:nvSpPr>
        <p:spPr/>
        <p:txBody>
          <a:bodyPr/>
          <a:lstStyle/>
          <a:p>
            <a:fld id="{40F3BAC9-A76A-47D3-979D-2A5ECBAD81B2}" type="datetimeFigureOut">
              <a:rPr lang="en-US" smtClean="0"/>
              <a:t>7/1/2019</a:t>
            </a:fld>
            <a:endParaRPr lang="en-US"/>
          </a:p>
        </p:txBody>
      </p:sp>
      <p:sp>
        <p:nvSpPr>
          <p:cNvPr id="3" name="Footer Placeholder 2">
            <a:extLst>
              <a:ext uri="{FF2B5EF4-FFF2-40B4-BE49-F238E27FC236}">
                <a16:creationId xmlns:a16="http://schemas.microsoft.com/office/drawing/2014/main" id="{1E9C17DF-BAEE-413B-B253-74D21312A4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B78938-2A68-40F5-B8C0-77B69BD2A821}"/>
              </a:ext>
            </a:extLst>
          </p:cNvPr>
          <p:cNvSpPr>
            <a:spLocks noGrp="1"/>
          </p:cNvSpPr>
          <p:nvPr>
            <p:ph type="sldNum" sz="quarter" idx="12"/>
          </p:nvPr>
        </p:nvSpPr>
        <p:spPr/>
        <p:txBody>
          <a:bodyPr/>
          <a:lstStyle/>
          <a:p>
            <a:fld id="{38313D3A-1898-4847-9CD4-8B41F2EC4593}" type="slidenum">
              <a:rPr lang="en-US" smtClean="0"/>
              <a:t>‹#›</a:t>
            </a:fld>
            <a:endParaRPr lang="en-US"/>
          </a:p>
        </p:txBody>
      </p:sp>
    </p:spTree>
    <p:extLst>
      <p:ext uri="{BB962C8B-B14F-4D97-AF65-F5344CB8AC3E}">
        <p14:creationId xmlns:p14="http://schemas.microsoft.com/office/powerpoint/2010/main" val="240800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8529-9EE9-4E40-A89F-88633C3043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39588C-5DCF-41D0-B44E-8ABEC43C22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29EFE3-24EF-4E89-91F6-BD64A710C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88CA7A-0F39-4C40-9596-5DAD3228B8AE}"/>
              </a:ext>
            </a:extLst>
          </p:cNvPr>
          <p:cNvSpPr>
            <a:spLocks noGrp="1"/>
          </p:cNvSpPr>
          <p:nvPr>
            <p:ph type="dt" sz="half" idx="10"/>
          </p:nvPr>
        </p:nvSpPr>
        <p:spPr/>
        <p:txBody>
          <a:bodyPr/>
          <a:lstStyle/>
          <a:p>
            <a:fld id="{40F3BAC9-A76A-47D3-979D-2A5ECBAD81B2}" type="datetimeFigureOut">
              <a:rPr lang="en-US" smtClean="0"/>
              <a:t>7/1/2019</a:t>
            </a:fld>
            <a:endParaRPr lang="en-US"/>
          </a:p>
        </p:txBody>
      </p:sp>
      <p:sp>
        <p:nvSpPr>
          <p:cNvPr id="6" name="Footer Placeholder 5">
            <a:extLst>
              <a:ext uri="{FF2B5EF4-FFF2-40B4-BE49-F238E27FC236}">
                <a16:creationId xmlns:a16="http://schemas.microsoft.com/office/drawing/2014/main" id="{B72DA5A3-46EE-441C-B999-1082A2D61F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9CB674-1757-4690-BCC6-44A8A304E247}"/>
              </a:ext>
            </a:extLst>
          </p:cNvPr>
          <p:cNvSpPr>
            <a:spLocks noGrp="1"/>
          </p:cNvSpPr>
          <p:nvPr>
            <p:ph type="sldNum" sz="quarter" idx="12"/>
          </p:nvPr>
        </p:nvSpPr>
        <p:spPr/>
        <p:txBody>
          <a:bodyPr/>
          <a:lstStyle/>
          <a:p>
            <a:fld id="{38313D3A-1898-4847-9CD4-8B41F2EC4593}" type="slidenum">
              <a:rPr lang="en-US" smtClean="0"/>
              <a:t>‹#›</a:t>
            </a:fld>
            <a:endParaRPr lang="en-US"/>
          </a:p>
        </p:txBody>
      </p:sp>
    </p:spTree>
    <p:extLst>
      <p:ext uri="{BB962C8B-B14F-4D97-AF65-F5344CB8AC3E}">
        <p14:creationId xmlns:p14="http://schemas.microsoft.com/office/powerpoint/2010/main" val="81806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9778-2B63-4EDA-9F26-B590A8128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838CA7-E4E7-4042-8C7B-1FC9E7C2FD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4DD52C-DB88-486C-A2EE-600DA9FDD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5D2233-1C49-4DEC-9160-DDE49E325965}"/>
              </a:ext>
            </a:extLst>
          </p:cNvPr>
          <p:cNvSpPr>
            <a:spLocks noGrp="1"/>
          </p:cNvSpPr>
          <p:nvPr>
            <p:ph type="dt" sz="half" idx="10"/>
          </p:nvPr>
        </p:nvSpPr>
        <p:spPr/>
        <p:txBody>
          <a:bodyPr/>
          <a:lstStyle/>
          <a:p>
            <a:fld id="{40F3BAC9-A76A-47D3-979D-2A5ECBAD81B2}" type="datetimeFigureOut">
              <a:rPr lang="en-US" smtClean="0"/>
              <a:t>7/1/2019</a:t>
            </a:fld>
            <a:endParaRPr lang="en-US"/>
          </a:p>
        </p:txBody>
      </p:sp>
      <p:sp>
        <p:nvSpPr>
          <p:cNvPr id="6" name="Footer Placeholder 5">
            <a:extLst>
              <a:ext uri="{FF2B5EF4-FFF2-40B4-BE49-F238E27FC236}">
                <a16:creationId xmlns:a16="http://schemas.microsoft.com/office/drawing/2014/main" id="{C781F5D6-AD16-4415-9F9E-9B48ED4EC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B4B71-E324-4C11-9F82-45429FA0F90B}"/>
              </a:ext>
            </a:extLst>
          </p:cNvPr>
          <p:cNvSpPr>
            <a:spLocks noGrp="1"/>
          </p:cNvSpPr>
          <p:nvPr>
            <p:ph type="sldNum" sz="quarter" idx="12"/>
          </p:nvPr>
        </p:nvSpPr>
        <p:spPr/>
        <p:txBody>
          <a:bodyPr/>
          <a:lstStyle/>
          <a:p>
            <a:fld id="{38313D3A-1898-4847-9CD4-8B41F2EC4593}" type="slidenum">
              <a:rPr lang="en-US" smtClean="0"/>
              <a:t>‹#›</a:t>
            </a:fld>
            <a:endParaRPr lang="en-US"/>
          </a:p>
        </p:txBody>
      </p:sp>
    </p:spTree>
    <p:extLst>
      <p:ext uri="{BB962C8B-B14F-4D97-AF65-F5344CB8AC3E}">
        <p14:creationId xmlns:p14="http://schemas.microsoft.com/office/powerpoint/2010/main" val="254970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082171-E8BA-4E70-BB44-C7F7C8FDD9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87EFB-CC3F-4F6A-B044-EA7308856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02B8D-AF72-490A-B009-790D4E8FB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3BAC9-A76A-47D3-979D-2A5ECBAD81B2}" type="datetimeFigureOut">
              <a:rPr lang="en-US" smtClean="0"/>
              <a:t>7/1/2019</a:t>
            </a:fld>
            <a:endParaRPr lang="en-US"/>
          </a:p>
        </p:txBody>
      </p:sp>
      <p:sp>
        <p:nvSpPr>
          <p:cNvPr id="5" name="Footer Placeholder 4">
            <a:extLst>
              <a:ext uri="{FF2B5EF4-FFF2-40B4-BE49-F238E27FC236}">
                <a16:creationId xmlns:a16="http://schemas.microsoft.com/office/drawing/2014/main" id="{5C644AD3-C826-422C-BB44-63DE551CFD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CD688D-93C2-4CF6-BAB3-8141765948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13D3A-1898-4847-9CD4-8B41F2EC4593}" type="slidenum">
              <a:rPr lang="en-US" smtClean="0"/>
              <a:t>‹#›</a:t>
            </a:fld>
            <a:endParaRPr lang="en-US"/>
          </a:p>
        </p:txBody>
      </p:sp>
    </p:spTree>
    <p:extLst>
      <p:ext uri="{BB962C8B-B14F-4D97-AF65-F5344CB8AC3E}">
        <p14:creationId xmlns:p14="http://schemas.microsoft.com/office/powerpoint/2010/main" val="3169047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D9B0-9D88-4BCB-ACE1-B9A31E7CD9C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C44AC7-726D-42CB-9AA4-46AC88F2AB10}"/>
              </a:ext>
            </a:extLst>
          </p:cNvPr>
          <p:cNvSpPr>
            <a:spLocks noGrp="1"/>
          </p:cNvSpPr>
          <p:nvPr>
            <p:ph type="title"/>
          </p:nvPr>
        </p:nvSpPr>
        <p:spPr>
          <a:xfrm>
            <a:off x="0" y="2629897"/>
            <a:ext cx="12192000" cy="1325563"/>
          </a:xfrm>
        </p:spPr>
        <p:txBody>
          <a:bodyPr/>
          <a:lstStyle/>
          <a:p>
            <a:pPr algn="ctr"/>
            <a:r>
              <a:rPr lang="en-US" b="1" dirty="0">
                <a:ln w="9525">
                  <a:solidFill>
                    <a:schemeClr val="bg1"/>
                  </a:solidFill>
                  <a:prstDash val="solid"/>
                </a:ln>
                <a:effectLst>
                  <a:outerShdw blurRad="12700" dist="38100" dir="2700000" algn="tl" rotWithShape="0">
                    <a:schemeClr val="bg1">
                      <a:lumMod val="50000"/>
                    </a:schemeClr>
                  </a:outerShdw>
                </a:effectLst>
              </a:rPr>
              <a:t>How To Register</a:t>
            </a:r>
          </a:p>
        </p:txBody>
      </p:sp>
    </p:spTree>
    <p:extLst>
      <p:ext uri="{BB962C8B-B14F-4D97-AF65-F5344CB8AC3E}">
        <p14:creationId xmlns:p14="http://schemas.microsoft.com/office/powerpoint/2010/main" val="921067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D9B0-9D88-4BCB-ACE1-B9A31E7CD9C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047AA4B-8F38-401C-A12B-7EBE1EBB198E}"/>
              </a:ext>
            </a:extLst>
          </p:cNvPr>
          <p:cNvSpPr txBox="1"/>
          <p:nvPr/>
        </p:nvSpPr>
        <p:spPr>
          <a:xfrm>
            <a:off x="0" y="197386"/>
            <a:ext cx="12192000" cy="369332"/>
          </a:xfrm>
          <a:prstGeom prst="rect">
            <a:avLst/>
          </a:prstGeom>
          <a:noFill/>
        </p:spPr>
        <p:txBody>
          <a:bodyPr wrap="square" rtlCol="0">
            <a:spAutoFit/>
          </a:bodyPr>
          <a:lstStyle/>
          <a:p>
            <a:pPr algn="ctr"/>
            <a:r>
              <a:rPr lang="en-US" b="1" dirty="0"/>
              <a:t>Next you will be instructed to answer a few questions. Those include the following: </a:t>
            </a:r>
          </a:p>
        </p:txBody>
      </p:sp>
      <p:sp>
        <p:nvSpPr>
          <p:cNvPr id="2" name="TextBox 1">
            <a:extLst>
              <a:ext uri="{FF2B5EF4-FFF2-40B4-BE49-F238E27FC236}">
                <a16:creationId xmlns:a16="http://schemas.microsoft.com/office/drawing/2014/main" id="{C197F1CB-6C35-44F2-A02B-613973404B93}"/>
              </a:ext>
            </a:extLst>
          </p:cNvPr>
          <p:cNvSpPr txBox="1"/>
          <p:nvPr/>
        </p:nvSpPr>
        <p:spPr>
          <a:xfrm>
            <a:off x="3391784" y="1450201"/>
            <a:ext cx="6071191" cy="4247317"/>
          </a:xfrm>
          <a:prstGeom prst="rect">
            <a:avLst/>
          </a:prstGeom>
          <a:noFill/>
        </p:spPr>
        <p:txBody>
          <a:bodyPr wrap="square" rtlCol="0">
            <a:spAutoFit/>
          </a:bodyPr>
          <a:lstStyle/>
          <a:p>
            <a:pPr marL="285750" indent="-285750">
              <a:buFont typeface="Arial" panose="020B0604020202020204" pitchFamily="34" charset="0"/>
              <a:buChar char="•"/>
            </a:pPr>
            <a:r>
              <a:rPr lang="en-US" dirty="0"/>
              <a:t>Little League Name?</a:t>
            </a:r>
          </a:p>
          <a:p>
            <a:pPr marL="285750" indent="-285750">
              <a:buFont typeface="Arial" panose="020B0604020202020204" pitchFamily="34" charset="0"/>
              <a:buChar char="•"/>
            </a:pPr>
            <a:r>
              <a:rPr lang="en-US" dirty="0"/>
              <a:t>Does Your Child Play Travel Ball?</a:t>
            </a:r>
          </a:p>
          <a:p>
            <a:pPr marL="285750" indent="-285750">
              <a:buFont typeface="Arial" panose="020B0604020202020204" pitchFamily="34" charset="0"/>
              <a:buChar char="•"/>
            </a:pPr>
            <a:r>
              <a:rPr lang="en-US" dirty="0"/>
              <a:t>Did You the Parent Play Little League as a Kid?</a:t>
            </a:r>
          </a:p>
          <a:p>
            <a:pPr marL="285750" indent="-285750">
              <a:buFont typeface="Arial" panose="020B0604020202020204" pitchFamily="34" charset="0"/>
              <a:buChar char="•"/>
            </a:pPr>
            <a:r>
              <a:rPr lang="en-US" dirty="0"/>
              <a:t>Accept the Little League Privacy Policy?</a:t>
            </a:r>
          </a:p>
          <a:p>
            <a:pPr marL="285750" indent="-285750">
              <a:buFont typeface="Arial" panose="020B0604020202020204" pitchFamily="34" charset="0"/>
              <a:buChar char="•"/>
            </a:pPr>
            <a:r>
              <a:rPr lang="en-US" dirty="0"/>
              <a:t>Whether the child is New or Returning player?</a:t>
            </a:r>
          </a:p>
          <a:p>
            <a:pPr marL="285750" indent="-285750">
              <a:buFont typeface="Arial" panose="020B0604020202020204" pitchFamily="34" charset="0"/>
              <a:buChar char="•"/>
            </a:pPr>
            <a:r>
              <a:rPr lang="en-US" dirty="0"/>
              <a:t>Medical Release Form (must be filled out and attached)?</a:t>
            </a:r>
          </a:p>
          <a:p>
            <a:pPr marL="285750" indent="-285750">
              <a:buFont typeface="Arial" panose="020B0604020202020204" pitchFamily="34" charset="0"/>
              <a:buChar char="•"/>
            </a:pPr>
            <a:r>
              <a:rPr lang="en-US" dirty="0"/>
              <a:t>School?</a:t>
            </a:r>
          </a:p>
          <a:p>
            <a:pPr marL="285750" indent="-285750">
              <a:buFont typeface="Arial" panose="020B0604020202020204" pitchFamily="34" charset="0"/>
              <a:buChar char="•"/>
            </a:pPr>
            <a:r>
              <a:rPr lang="en-US" dirty="0"/>
              <a:t>Current Grade?</a:t>
            </a:r>
          </a:p>
          <a:p>
            <a:pPr marL="285750" indent="-285750">
              <a:buFont typeface="Arial" panose="020B0604020202020204" pitchFamily="34" charset="0"/>
              <a:buChar char="•"/>
            </a:pPr>
            <a:r>
              <a:rPr lang="en-US" dirty="0"/>
              <a:t>Coach Request (Not Guaranteed)?</a:t>
            </a:r>
          </a:p>
          <a:p>
            <a:pPr marL="285750" indent="-285750">
              <a:buFont typeface="Arial" panose="020B0604020202020204" pitchFamily="34" charset="0"/>
              <a:buChar char="•"/>
            </a:pPr>
            <a:r>
              <a:rPr lang="en-US" dirty="0"/>
              <a:t>Accept the Player Verification Waiver?</a:t>
            </a:r>
          </a:p>
          <a:p>
            <a:pPr marL="285750" indent="-285750">
              <a:buFont typeface="Arial" panose="020B0604020202020204" pitchFamily="34" charset="0"/>
              <a:buChar char="•"/>
            </a:pPr>
            <a:r>
              <a:rPr lang="en-US" dirty="0"/>
              <a:t>Jersey Size?</a:t>
            </a:r>
          </a:p>
          <a:p>
            <a:pPr marL="285750" indent="-285750">
              <a:buFont typeface="Arial" panose="020B0604020202020204" pitchFamily="34" charset="0"/>
              <a:buChar char="•"/>
            </a:pPr>
            <a:r>
              <a:rPr lang="en-US" dirty="0"/>
              <a:t>Jersey Number Request (Not Guaranteed)?</a:t>
            </a:r>
          </a:p>
          <a:p>
            <a:pPr marL="285750" indent="-285750">
              <a:buFont typeface="Arial" panose="020B0604020202020204" pitchFamily="34" charset="0"/>
              <a:buChar char="•"/>
            </a:pPr>
            <a:r>
              <a:rPr lang="en-US" dirty="0"/>
              <a:t>Volunteer Application (If volunteering)?</a:t>
            </a:r>
          </a:p>
          <a:p>
            <a:pPr marL="285750" indent="-285750">
              <a:buFont typeface="Arial" panose="020B0604020202020204" pitchFamily="34" charset="0"/>
              <a:buChar char="•"/>
            </a:pPr>
            <a:r>
              <a:rPr lang="en-US" dirty="0"/>
              <a:t>Proof of Residency?</a:t>
            </a:r>
          </a:p>
          <a:p>
            <a:pPr marL="285750" indent="-285750">
              <a:buFont typeface="Arial" panose="020B0604020202020204" pitchFamily="34" charset="0"/>
              <a:buChar char="•"/>
            </a:pPr>
            <a:r>
              <a:rPr lang="en-US" dirty="0"/>
              <a:t>School Enrollment?</a:t>
            </a:r>
          </a:p>
        </p:txBody>
      </p:sp>
    </p:spTree>
    <p:extLst>
      <p:ext uri="{BB962C8B-B14F-4D97-AF65-F5344CB8AC3E}">
        <p14:creationId xmlns:p14="http://schemas.microsoft.com/office/powerpoint/2010/main" val="313296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D9B0-9D88-4BCB-ACE1-B9A31E7CD9C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047AA4B-8F38-401C-A12B-7EBE1EBB198E}"/>
              </a:ext>
            </a:extLst>
          </p:cNvPr>
          <p:cNvSpPr txBox="1"/>
          <p:nvPr/>
        </p:nvSpPr>
        <p:spPr>
          <a:xfrm>
            <a:off x="0" y="197386"/>
            <a:ext cx="12192000" cy="1477328"/>
          </a:xfrm>
          <a:prstGeom prst="rect">
            <a:avLst/>
          </a:prstGeom>
          <a:noFill/>
        </p:spPr>
        <p:txBody>
          <a:bodyPr wrap="square" rtlCol="0">
            <a:spAutoFit/>
          </a:bodyPr>
          <a:lstStyle/>
          <a:p>
            <a:pPr algn="ctr"/>
            <a:r>
              <a:rPr lang="en-US" b="1" dirty="0"/>
              <a:t>If you filled out the Volunteer Application, then the next screen is where you will sign up to Volunteer. It will automatically direct you to the place your child is located. In the example below Joe User is already registered in Minor Player Pitch, so the parent or Legal Guardian can sign up to volunteer here. </a:t>
            </a:r>
          </a:p>
          <a:p>
            <a:pPr algn="ctr"/>
            <a:endParaRPr lang="en-US" b="1" dirty="0"/>
          </a:p>
          <a:p>
            <a:pPr algn="ctr"/>
            <a:r>
              <a:rPr lang="en-US" b="1" dirty="0"/>
              <a:t>If you are not signing up to volunteer, check the box at the bottom next to Continue</a:t>
            </a:r>
          </a:p>
        </p:txBody>
      </p:sp>
      <p:pic>
        <p:nvPicPr>
          <p:cNvPr id="3" name="Picture 2">
            <a:extLst>
              <a:ext uri="{FF2B5EF4-FFF2-40B4-BE49-F238E27FC236}">
                <a16:creationId xmlns:a16="http://schemas.microsoft.com/office/drawing/2014/main" id="{3D85A7F2-9D20-4EA2-85D5-3CAE17408CEB}"/>
              </a:ext>
            </a:extLst>
          </p:cNvPr>
          <p:cNvPicPr>
            <a:picLocks noChangeAspect="1"/>
          </p:cNvPicPr>
          <p:nvPr/>
        </p:nvPicPr>
        <p:blipFill>
          <a:blip r:embed="rId3"/>
          <a:stretch>
            <a:fillRect/>
          </a:stretch>
        </p:blipFill>
        <p:spPr>
          <a:xfrm>
            <a:off x="1838325" y="2248564"/>
            <a:ext cx="8515350" cy="4019550"/>
          </a:xfrm>
          <a:prstGeom prst="rect">
            <a:avLst/>
          </a:prstGeom>
        </p:spPr>
      </p:pic>
      <p:pic>
        <p:nvPicPr>
          <p:cNvPr id="4" name="Picture 3">
            <a:extLst>
              <a:ext uri="{FF2B5EF4-FFF2-40B4-BE49-F238E27FC236}">
                <a16:creationId xmlns:a16="http://schemas.microsoft.com/office/drawing/2014/main" id="{D8AC6EAA-950D-4081-B1A7-651DD09AE43F}"/>
              </a:ext>
            </a:extLst>
          </p:cNvPr>
          <p:cNvPicPr>
            <a:picLocks noChangeAspect="1"/>
          </p:cNvPicPr>
          <p:nvPr/>
        </p:nvPicPr>
        <p:blipFill>
          <a:blip r:embed="rId4"/>
          <a:stretch>
            <a:fillRect/>
          </a:stretch>
        </p:blipFill>
        <p:spPr>
          <a:xfrm>
            <a:off x="6391939" y="6386844"/>
            <a:ext cx="3810000" cy="352425"/>
          </a:xfrm>
          <a:prstGeom prst="rect">
            <a:avLst/>
          </a:prstGeom>
        </p:spPr>
      </p:pic>
    </p:spTree>
    <p:extLst>
      <p:ext uri="{BB962C8B-B14F-4D97-AF65-F5344CB8AC3E}">
        <p14:creationId xmlns:p14="http://schemas.microsoft.com/office/powerpoint/2010/main" val="599074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D9B0-9D88-4BCB-ACE1-B9A31E7CD9C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047AA4B-8F38-401C-A12B-7EBE1EBB198E}"/>
              </a:ext>
            </a:extLst>
          </p:cNvPr>
          <p:cNvSpPr txBox="1"/>
          <p:nvPr/>
        </p:nvSpPr>
        <p:spPr>
          <a:xfrm>
            <a:off x="318977" y="2323897"/>
            <a:ext cx="4657060" cy="1754326"/>
          </a:xfrm>
          <a:prstGeom prst="rect">
            <a:avLst/>
          </a:prstGeom>
          <a:noFill/>
        </p:spPr>
        <p:txBody>
          <a:bodyPr wrap="square" rtlCol="0">
            <a:spAutoFit/>
          </a:bodyPr>
          <a:lstStyle/>
          <a:p>
            <a:pPr algn="ctr"/>
            <a:r>
              <a:rPr lang="en-US" b="1" dirty="0"/>
              <a:t>Next you will be directed to the Fan Wear store that has been set up for Strasburg Little League. Parents, Coaches, and fans will all be able to purchase their own Strasburg Little League gear. 10% of the proceeds will be donated back to Strasburg Little League. </a:t>
            </a:r>
          </a:p>
        </p:txBody>
      </p:sp>
      <p:pic>
        <p:nvPicPr>
          <p:cNvPr id="2" name="Picture 1">
            <a:extLst>
              <a:ext uri="{FF2B5EF4-FFF2-40B4-BE49-F238E27FC236}">
                <a16:creationId xmlns:a16="http://schemas.microsoft.com/office/drawing/2014/main" id="{74C57365-7A75-4B35-95B5-CEB1A9283483}"/>
              </a:ext>
            </a:extLst>
          </p:cNvPr>
          <p:cNvPicPr>
            <a:picLocks noChangeAspect="1"/>
          </p:cNvPicPr>
          <p:nvPr/>
        </p:nvPicPr>
        <p:blipFill>
          <a:blip r:embed="rId3"/>
          <a:stretch>
            <a:fillRect/>
          </a:stretch>
        </p:blipFill>
        <p:spPr>
          <a:xfrm>
            <a:off x="5561722" y="0"/>
            <a:ext cx="5917001" cy="6858000"/>
          </a:xfrm>
          <a:prstGeom prst="rect">
            <a:avLst/>
          </a:prstGeom>
        </p:spPr>
      </p:pic>
    </p:spTree>
    <p:extLst>
      <p:ext uri="{BB962C8B-B14F-4D97-AF65-F5344CB8AC3E}">
        <p14:creationId xmlns:p14="http://schemas.microsoft.com/office/powerpoint/2010/main" val="306785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D9B0-9D88-4BCB-ACE1-B9A31E7CD9C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047AA4B-8F38-401C-A12B-7EBE1EBB198E}"/>
              </a:ext>
            </a:extLst>
          </p:cNvPr>
          <p:cNvSpPr txBox="1"/>
          <p:nvPr/>
        </p:nvSpPr>
        <p:spPr>
          <a:xfrm>
            <a:off x="1041124" y="3705747"/>
            <a:ext cx="3657600" cy="1477328"/>
          </a:xfrm>
          <a:prstGeom prst="rect">
            <a:avLst/>
          </a:prstGeom>
          <a:noFill/>
        </p:spPr>
        <p:txBody>
          <a:bodyPr wrap="square" rtlCol="0">
            <a:spAutoFit/>
          </a:bodyPr>
          <a:lstStyle/>
          <a:p>
            <a:pPr algn="ctr"/>
            <a:r>
              <a:rPr lang="en-US" b="1" dirty="0"/>
              <a:t>Next you will need to confirm your purchase and checkout. Checkout can now be done online and payments can now be collected via Credit Card or Debit card online. </a:t>
            </a:r>
          </a:p>
        </p:txBody>
      </p:sp>
      <p:pic>
        <p:nvPicPr>
          <p:cNvPr id="3" name="Picture 2">
            <a:extLst>
              <a:ext uri="{FF2B5EF4-FFF2-40B4-BE49-F238E27FC236}">
                <a16:creationId xmlns:a16="http://schemas.microsoft.com/office/drawing/2014/main" id="{DFBC3BE9-F98C-4762-950A-715B26638060}"/>
              </a:ext>
            </a:extLst>
          </p:cNvPr>
          <p:cNvPicPr>
            <a:picLocks noChangeAspect="1"/>
          </p:cNvPicPr>
          <p:nvPr/>
        </p:nvPicPr>
        <p:blipFill>
          <a:blip r:embed="rId3"/>
          <a:stretch>
            <a:fillRect/>
          </a:stretch>
        </p:blipFill>
        <p:spPr>
          <a:xfrm>
            <a:off x="46294" y="446567"/>
            <a:ext cx="5647260" cy="1967023"/>
          </a:xfrm>
          <a:prstGeom prst="rect">
            <a:avLst/>
          </a:prstGeom>
        </p:spPr>
      </p:pic>
      <p:pic>
        <p:nvPicPr>
          <p:cNvPr id="4" name="Picture 3">
            <a:extLst>
              <a:ext uri="{FF2B5EF4-FFF2-40B4-BE49-F238E27FC236}">
                <a16:creationId xmlns:a16="http://schemas.microsoft.com/office/drawing/2014/main" id="{3A912B58-8F4D-4D1A-B3EA-2143B8115B2E}"/>
              </a:ext>
            </a:extLst>
          </p:cNvPr>
          <p:cNvPicPr>
            <a:picLocks noChangeAspect="1"/>
          </p:cNvPicPr>
          <p:nvPr/>
        </p:nvPicPr>
        <p:blipFill>
          <a:blip r:embed="rId4"/>
          <a:stretch>
            <a:fillRect/>
          </a:stretch>
        </p:blipFill>
        <p:spPr>
          <a:xfrm>
            <a:off x="5739848" y="0"/>
            <a:ext cx="6452152" cy="6858000"/>
          </a:xfrm>
          <a:prstGeom prst="rect">
            <a:avLst/>
          </a:prstGeom>
        </p:spPr>
      </p:pic>
    </p:spTree>
    <p:extLst>
      <p:ext uri="{BB962C8B-B14F-4D97-AF65-F5344CB8AC3E}">
        <p14:creationId xmlns:p14="http://schemas.microsoft.com/office/powerpoint/2010/main" val="381366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D9B0-9D88-4BCB-ACE1-B9A31E7CD9C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047AA4B-8F38-401C-A12B-7EBE1EBB198E}"/>
              </a:ext>
            </a:extLst>
          </p:cNvPr>
          <p:cNvSpPr txBox="1"/>
          <p:nvPr/>
        </p:nvSpPr>
        <p:spPr>
          <a:xfrm>
            <a:off x="0" y="0"/>
            <a:ext cx="12192000" cy="646331"/>
          </a:xfrm>
          <a:prstGeom prst="rect">
            <a:avLst/>
          </a:prstGeom>
          <a:noFill/>
        </p:spPr>
        <p:txBody>
          <a:bodyPr wrap="square" rtlCol="0">
            <a:spAutoFit/>
          </a:bodyPr>
          <a:lstStyle/>
          <a:p>
            <a:pPr algn="ctr"/>
            <a:r>
              <a:rPr lang="en-US" b="1" dirty="0"/>
              <a:t>Below is a snapshot of the Parent Portal. From here you will be able to do just about everything you would need to do, including but not limited to: </a:t>
            </a:r>
          </a:p>
        </p:txBody>
      </p:sp>
      <p:pic>
        <p:nvPicPr>
          <p:cNvPr id="3" name="Picture 2">
            <a:extLst>
              <a:ext uri="{FF2B5EF4-FFF2-40B4-BE49-F238E27FC236}">
                <a16:creationId xmlns:a16="http://schemas.microsoft.com/office/drawing/2014/main" id="{DB979D9F-6558-4F97-A5A3-1639B23CC62B}"/>
              </a:ext>
            </a:extLst>
          </p:cNvPr>
          <p:cNvPicPr>
            <a:picLocks noChangeAspect="1"/>
          </p:cNvPicPr>
          <p:nvPr/>
        </p:nvPicPr>
        <p:blipFill>
          <a:blip r:embed="rId3"/>
          <a:stretch>
            <a:fillRect/>
          </a:stretch>
        </p:blipFill>
        <p:spPr>
          <a:xfrm>
            <a:off x="0" y="2251723"/>
            <a:ext cx="12192000" cy="4140824"/>
          </a:xfrm>
          <a:prstGeom prst="rect">
            <a:avLst/>
          </a:prstGeom>
        </p:spPr>
      </p:pic>
      <p:sp>
        <p:nvSpPr>
          <p:cNvPr id="6" name="TextBox 5">
            <a:extLst>
              <a:ext uri="{FF2B5EF4-FFF2-40B4-BE49-F238E27FC236}">
                <a16:creationId xmlns:a16="http://schemas.microsoft.com/office/drawing/2014/main" id="{E45169B4-2D4F-425E-80A8-85A8CE60C892}"/>
              </a:ext>
            </a:extLst>
          </p:cNvPr>
          <p:cNvSpPr txBox="1"/>
          <p:nvPr/>
        </p:nvSpPr>
        <p:spPr>
          <a:xfrm>
            <a:off x="308344" y="733364"/>
            <a:ext cx="520995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View Your Account</a:t>
            </a:r>
          </a:p>
          <a:p>
            <a:pPr marL="285750" indent="-285750">
              <a:buFont typeface="Arial" panose="020B0604020202020204" pitchFamily="34" charset="0"/>
              <a:buChar char="•"/>
            </a:pPr>
            <a:r>
              <a:rPr lang="en-US" b="1" dirty="0"/>
              <a:t>Open Orders</a:t>
            </a:r>
          </a:p>
          <a:p>
            <a:pPr marL="285750" indent="-285750">
              <a:buFont typeface="Arial" panose="020B0604020202020204" pitchFamily="34" charset="0"/>
              <a:buChar char="•"/>
            </a:pPr>
            <a:r>
              <a:rPr lang="en-US" b="1" dirty="0"/>
              <a:t>Volunteer to Help</a:t>
            </a:r>
          </a:p>
          <a:p>
            <a:pPr marL="285750" indent="-285750">
              <a:buFont typeface="Arial" panose="020B0604020202020204" pitchFamily="34" charset="0"/>
              <a:buChar char="•"/>
            </a:pPr>
            <a:r>
              <a:rPr lang="en-US" b="1" dirty="0"/>
              <a:t>Little League Calendar</a:t>
            </a:r>
          </a:p>
          <a:p>
            <a:pPr marL="285750" indent="-285750">
              <a:buFont typeface="Arial" panose="020B0604020202020204" pitchFamily="34" charset="0"/>
              <a:buChar char="•"/>
            </a:pPr>
            <a:r>
              <a:rPr lang="en-US" b="1" dirty="0"/>
              <a:t>Messages</a:t>
            </a:r>
          </a:p>
          <a:p>
            <a:pPr marL="285750" indent="-285750">
              <a:buFont typeface="Arial" panose="020B0604020202020204" pitchFamily="34" charset="0"/>
              <a:buChar char="•"/>
            </a:pPr>
            <a:endParaRPr lang="en-US" b="1" dirty="0"/>
          </a:p>
        </p:txBody>
      </p:sp>
      <p:sp>
        <p:nvSpPr>
          <p:cNvPr id="8" name="TextBox 7">
            <a:extLst>
              <a:ext uri="{FF2B5EF4-FFF2-40B4-BE49-F238E27FC236}">
                <a16:creationId xmlns:a16="http://schemas.microsoft.com/office/drawing/2014/main" id="{921FD14F-D978-42FF-8BA1-625A5E3970F5}"/>
              </a:ext>
            </a:extLst>
          </p:cNvPr>
          <p:cNvSpPr txBox="1"/>
          <p:nvPr/>
        </p:nvSpPr>
        <p:spPr>
          <a:xfrm>
            <a:off x="4068726" y="733364"/>
            <a:ext cx="5209953"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Visit the Strasburg LL Store</a:t>
            </a:r>
          </a:p>
          <a:p>
            <a:pPr marL="285750" indent="-285750">
              <a:buFont typeface="Arial" panose="020B0604020202020204" pitchFamily="34" charset="0"/>
              <a:buChar char="•"/>
            </a:pPr>
            <a:r>
              <a:rPr lang="en-US" b="1" dirty="0"/>
              <a:t>View Upcoming Events</a:t>
            </a:r>
          </a:p>
          <a:p>
            <a:pPr marL="285750" indent="-285750">
              <a:buFont typeface="Arial" panose="020B0604020202020204" pitchFamily="34" charset="0"/>
              <a:buChar char="•"/>
            </a:pPr>
            <a:r>
              <a:rPr lang="en-US" b="1" dirty="0"/>
              <a:t>Check the Weather</a:t>
            </a:r>
          </a:p>
          <a:p>
            <a:pPr marL="285750" indent="-285750">
              <a:buFont typeface="Arial" panose="020B0604020202020204" pitchFamily="34" charset="0"/>
              <a:buChar char="•"/>
            </a:pPr>
            <a:r>
              <a:rPr lang="en-US" b="1" dirty="0"/>
              <a:t>View your child’s / children’s registrations</a:t>
            </a:r>
          </a:p>
          <a:p>
            <a:pPr marL="285750" indent="-285750">
              <a:buFont typeface="Arial" panose="020B0604020202020204" pitchFamily="34" charset="0"/>
              <a:buChar char="•"/>
            </a:pPr>
            <a:r>
              <a:rPr lang="en-US" b="1" dirty="0"/>
              <a:t>Pay Remaining Balances</a:t>
            </a:r>
          </a:p>
        </p:txBody>
      </p:sp>
      <p:sp>
        <p:nvSpPr>
          <p:cNvPr id="9" name="TextBox 8">
            <a:extLst>
              <a:ext uri="{FF2B5EF4-FFF2-40B4-BE49-F238E27FC236}">
                <a16:creationId xmlns:a16="http://schemas.microsoft.com/office/drawing/2014/main" id="{4603C2CF-7844-4D5C-8655-234B12E53B33}"/>
              </a:ext>
            </a:extLst>
          </p:cNvPr>
          <p:cNvSpPr txBox="1"/>
          <p:nvPr/>
        </p:nvSpPr>
        <p:spPr>
          <a:xfrm>
            <a:off x="9278679" y="1058264"/>
            <a:ext cx="5209953"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Set up Notifications</a:t>
            </a:r>
          </a:p>
          <a:p>
            <a:pPr marL="285750" indent="-285750">
              <a:buFont typeface="Arial" panose="020B0604020202020204" pitchFamily="34" charset="0"/>
              <a:buChar char="•"/>
            </a:pPr>
            <a:r>
              <a:rPr lang="en-US" b="1" dirty="0"/>
              <a:t>Much more! </a:t>
            </a:r>
          </a:p>
        </p:txBody>
      </p:sp>
    </p:spTree>
    <p:extLst>
      <p:ext uri="{BB962C8B-B14F-4D97-AF65-F5344CB8AC3E}">
        <p14:creationId xmlns:p14="http://schemas.microsoft.com/office/powerpoint/2010/main" val="54729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D9B0-9D88-4BCB-ACE1-B9A31E7CD9C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047AA4B-8F38-401C-A12B-7EBE1EBB198E}"/>
              </a:ext>
            </a:extLst>
          </p:cNvPr>
          <p:cNvSpPr txBox="1"/>
          <p:nvPr/>
        </p:nvSpPr>
        <p:spPr>
          <a:xfrm>
            <a:off x="0" y="0"/>
            <a:ext cx="12192000" cy="646331"/>
          </a:xfrm>
          <a:prstGeom prst="rect">
            <a:avLst/>
          </a:prstGeom>
          <a:noFill/>
        </p:spPr>
        <p:txBody>
          <a:bodyPr wrap="square" rtlCol="0">
            <a:spAutoFit/>
          </a:bodyPr>
          <a:lstStyle/>
          <a:p>
            <a:pPr algn="ctr"/>
            <a:r>
              <a:rPr lang="en-US" b="1" dirty="0"/>
              <a:t>Once registered, you will see listed under the Participants section in your account any data that will need to be submitted. You must fulfill all of these requirements before processing. </a:t>
            </a:r>
          </a:p>
        </p:txBody>
      </p:sp>
      <p:pic>
        <p:nvPicPr>
          <p:cNvPr id="2" name="Picture 1">
            <a:extLst>
              <a:ext uri="{FF2B5EF4-FFF2-40B4-BE49-F238E27FC236}">
                <a16:creationId xmlns:a16="http://schemas.microsoft.com/office/drawing/2014/main" id="{25CA2A6C-B738-4A8C-9B80-E6CB587F2ED6}"/>
              </a:ext>
            </a:extLst>
          </p:cNvPr>
          <p:cNvPicPr>
            <a:picLocks noChangeAspect="1"/>
          </p:cNvPicPr>
          <p:nvPr/>
        </p:nvPicPr>
        <p:blipFill>
          <a:blip r:embed="rId3"/>
          <a:stretch>
            <a:fillRect/>
          </a:stretch>
        </p:blipFill>
        <p:spPr>
          <a:xfrm>
            <a:off x="2414587" y="912296"/>
            <a:ext cx="7362825" cy="695325"/>
          </a:xfrm>
          <a:prstGeom prst="rect">
            <a:avLst/>
          </a:prstGeom>
        </p:spPr>
      </p:pic>
      <p:cxnSp>
        <p:nvCxnSpPr>
          <p:cNvPr id="10" name="Straight Arrow Connector 9">
            <a:extLst>
              <a:ext uri="{FF2B5EF4-FFF2-40B4-BE49-F238E27FC236}">
                <a16:creationId xmlns:a16="http://schemas.microsoft.com/office/drawing/2014/main" id="{7342C7C8-0ACC-4E5C-9DC5-A74CBD0A4B5F}"/>
              </a:ext>
            </a:extLst>
          </p:cNvPr>
          <p:cNvCxnSpPr/>
          <p:nvPr/>
        </p:nvCxnSpPr>
        <p:spPr>
          <a:xfrm>
            <a:off x="6379535" y="646331"/>
            <a:ext cx="202018" cy="6721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17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32BE6D-8169-4091-B5A2-4AA2E0803720}"/>
              </a:ext>
            </a:extLst>
          </p:cNvPr>
          <p:cNvPicPr>
            <a:picLocks noChangeAspect="1"/>
          </p:cNvPicPr>
          <p:nvPr/>
        </p:nvPicPr>
        <p:blipFill>
          <a:blip r:embed="rId2"/>
          <a:stretch>
            <a:fillRect/>
          </a:stretch>
        </p:blipFill>
        <p:spPr>
          <a:xfrm>
            <a:off x="418051" y="81856"/>
            <a:ext cx="11011949" cy="6694287"/>
          </a:xfrm>
          <a:prstGeom prst="rect">
            <a:avLst/>
          </a:prstGeom>
        </p:spPr>
      </p:pic>
      <p:sp>
        <p:nvSpPr>
          <p:cNvPr id="3" name="Rectangle 2">
            <a:extLst>
              <a:ext uri="{FF2B5EF4-FFF2-40B4-BE49-F238E27FC236}">
                <a16:creationId xmlns:a16="http://schemas.microsoft.com/office/drawing/2014/main" id="{0524DF81-4CD5-4FAA-8EDA-98F9E81817F2}"/>
              </a:ext>
            </a:extLst>
          </p:cNvPr>
          <p:cNvSpPr/>
          <p:nvPr/>
        </p:nvSpPr>
        <p:spPr>
          <a:xfrm>
            <a:off x="7860484" y="838899"/>
            <a:ext cx="2290195" cy="3693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9CBC6C-195D-4166-8B84-9D2BF14400C0}"/>
              </a:ext>
            </a:extLst>
          </p:cNvPr>
          <p:cNvSpPr txBox="1"/>
          <p:nvPr/>
        </p:nvSpPr>
        <p:spPr>
          <a:xfrm>
            <a:off x="7902196" y="830510"/>
            <a:ext cx="2567032" cy="369332"/>
          </a:xfrm>
          <a:prstGeom prst="rect">
            <a:avLst/>
          </a:prstGeom>
          <a:noFill/>
        </p:spPr>
        <p:txBody>
          <a:bodyPr wrap="square" rtlCol="0">
            <a:spAutoFit/>
          </a:bodyPr>
          <a:lstStyle/>
          <a:p>
            <a:r>
              <a:rPr lang="en-US" dirty="0"/>
              <a:t>Click Here to Register! </a:t>
            </a:r>
          </a:p>
        </p:txBody>
      </p:sp>
      <p:cxnSp>
        <p:nvCxnSpPr>
          <p:cNvPr id="6" name="Straight Arrow Connector 5">
            <a:extLst>
              <a:ext uri="{FF2B5EF4-FFF2-40B4-BE49-F238E27FC236}">
                <a16:creationId xmlns:a16="http://schemas.microsoft.com/office/drawing/2014/main" id="{DC342E7C-EA31-4768-915E-CF31E9E76227}"/>
              </a:ext>
            </a:extLst>
          </p:cNvPr>
          <p:cNvCxnSpPr/>
          <p:nvPr/>
        </p:nvCxnSpPr>
        <p:spPr>
          <a:xfrm flipV="1">
            <a:off x="9182100" y="355600"/>
            <a:ext cx="0" cy="47491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37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823B07-9B54-4CBB-A160-9A53F0ACB99F}"/>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86FB3F4F-9BE4-4B48-A424-151069E688ED}"/>
              </a:ext>
            </a:extLst>
          </p:cNvPr>
          <p:cNvPicPr>
            <a:picLocks noChangeAspect="1"/>
          </p:cNvPicPr>
          <p:nvPr/>
        </p:nvPicPr>
        <p:blipFill>
          <a:blip r:embed="rId3"/>
          <a:stretch>
            <a:fillRect/>
          </a:stretch>
        </p:blipFill>
        <p:spPr>
          <a:xfrm>
            <a:off x="0" y="0"/>
            <a:ext cx="7167506" cy="6858000"/>
          </a:xfrm>
          <a:prstGeom prst="rect">
            <a:avLst/>
          </a:prstGeom>
        </p:spPr>
      </p:pic>
      <p:sp>
        <p:nvSpPr>
          <p:cNvPr id="5" name="TextBox 4">
            <a:extLst>
              <a:ext uri="{FF2B5EF4-FFF2-40B4-BE49-F238E27FC236}">
                <a16:creationId xmlns:a16="http://schemas.microsoft.com/office/drawing/2014/main" id="{88F36264-0E28-4178-A58C-75438CA2238F}"/>
              </a:ext>
            </a:extLst>
          </p:cNvPr>
          <p:cNvSpPr txBox="1"/>
          <p:nvPr/>
        </p:nvSpPr>
        <p:spPr>
          <a:xfrm>
            <a:off x="7878725" y="1307805"/>
            <a:ext cx="3668233" cy="923330"/>
          </a:xfrm>
          <a:prstGeom prst="rect">
            <a:avLst/>
          </a:prstGeom>
          <a:noFill/>
        </p:spPr>
        <p:txBody>
          <a:bodyPr wrap="square" rtlCol="0">
            <a:spAutoFit/>
          </a:bodyPr>
          <a:lstStyle/>
          <a:p>
            <a:r>
              <a:rPr lang="en-US" dirty="0"/>
              <a:t>Create your Username and Password that will be associated with your email address / account. </a:t>
            </a:r>
          </a:p>
        </p:txBody>
      </p:sp>
    </p:spTree>
    <p:extLst>
      <p:ext uri="{BB962C8B-B14F-4D97-AF65-F5344CB8AC3E}">
        <p14:creationId xmlns:p14="http://schemas.microsoft.com/office/powerpoint/2010/main" val="426001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D9B0-9D88-4BCB-ACE1-B9A31E7CD9C1}"/>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8C8F668-1B99-45D8-B367-A15C3819B136}"/>
              </a:ext>
            </a:extLst>
          </p:cNvPr>
          <p:cNvPicPr>
            <a:picLocks noChangeAspect="1"/>
          </p:cNvPicPr>
          <p:nvPr/>
        </p:nvPicPr>
        <p:blipFill>
          <a:blip r:embed="rId3"/>
          <a:stretch>
            <a:fillRect/>
          </a:stretch>
        </p:blipFill>
        <p:spPr>
          <a:xfrm>
            <a:off x="0" y="1444728"/>
            <a:ext cx="12192000" cy="5201920"/>
          </a:xfrm>
          <a:prstGeom prst="rect">
            <a:avLst/>
          </a:prstGeom>
        </p:spPr>
      </p:pic>
      <p:sp>
        <p:nvSpPr>
          <p:cNvPr id="7" name="TextBox 6">
            <a:extLst>
              <a:ext uri="{FF2B5EF4-FFF2-40B4-BE49-F238E27FC236}">
                <a16:creationId xmlns:a16="http://schemas.microsoft.com/office/drawing/2014/main" id="{5047AA4B-8F38-401C-A12B-7EBE1EBB198E}"/>
              </a:ext>
            </a:extLst>
          </p:cNvPr>
          <p:cNvSpPr txBox="1"/>
          <p:nvPr/>
        </p:nvSpPr>
        <p:spPr>
          <a:xfrm>
            <a:off x="2328529" y="787929"/>
            <a:ext cx="7985051" cy="369332"/>
          </a:xfrm>
          <a:prstGeom prst="rect">
            <a:avLst/>
          </a:prstGeom>
          <a:noFill/>
        </p:spPr>
        <p:txBody>
          <a:bodyPr wrap="square" rtlCol="0">
            <a:spAutoFit/>
          </a:bodyPr>
          <a:lstStyle/>
          <a:p>
            <a:r>
              <a:rPr lang="en-US" b="1" dirty="0"/>
              <a:t>You will receive the below email as soon as you create your account</a:t>
            </a:r>
          </a:p>
        </p:txBody>
      </p:sp>
    </p:spTree>
    <p:extLst>
      <p:ext uri="{BB962C8B-B14F-4D97-AF65-F5344CB8AC3E}">
        <p14:creationId xmlns:p14="http://schemas.microsoft.com/office/powerpoint/2010/main" val="391475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D9B0-9D88-4BCB-ACE1-B9A31E7CD9C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047AA4B-8F38-401C-A12B-7EBE1EBB198E}"/>
              </a:ext>
            </a:extLst>
          </p:cNvPr>
          <p:cNvSpPr txBox="1"/>
          <p:nvPr/>
        </p:nvSpPr>
        <p:spPr>
          <a:xfrm>
            <a:off x="95693" y="1248244"/>
            <a:ext cx="4625164" cy="2862322"/>
          </a:xfrm>
          <a:prstGeom prst="rect">
            <a:avLst/>
          </a:prstGeom>
          <a:noFill/>
        </p:spPr>
        <p:txBody>
          <a:bodyPr wrap="square" rtlCol="0">
            <a:spAutoFit/>
          </a:bodyPr>
          <a:lstStyle/>
          <a:p>
            <a:r>
              <a:rPr lang="en-US" b="1" dirty="0"/>
              <a:t>On the site, you will be directed to create your parent portal account. This will be the account of the parent / guardian. </a:t>
            </a:r>
          </a:p>
          <a:p>
            <a:endParaRPr lang="en-US" b="1" dirty="0"/>
          </a:p>
          <a:p>
            <a:r>
              <a:rPr lang="en-US" b="1" dirty="0"/>
              <a:t>You will also be able to add a 2</a:t>
            </a:r>
            <a:r>
              <a:rPr lang="en-US" b="1" baseline="30000" dirty="0"/>
              <a:t>nd</a:t>
            </a:r>
            <a:r>
              <a:rPr lang="en-US" b="1" dirty="0"/>
              <a:t> account holder towards the bottom of the page. They will be automatically invited to the page by entering their data in the required fields and click on “Invite Account Holder &amp; Continue” at the bottom of the web page. </a:t>
            </a:r>
          </a:p>
        </p:txBody>
      </p:sp>
      <p:pic>
        <p:nvPicPr>
          <p:cNvPr id="4" name="Picture 3">
            <a:extLst>
              <a:ext uri="{FF2B5EF4-FFF2-40B4-BE49-F238E27FC236}">
                <a16:creationId xmlns:a16="http://schemas.microsoft.com/office/drawing/2014/main" id="{6B8E0533-2E08-47C0-84EF-0785BC907A36}"/>
              </a:ext>
            </a:extLst>
          </p:cNvPr>
          <p:cNvPicPr>
            <a:picLocks noChangeAspect="1"/>
          </p:cNvPicPr>
          <p:nvPr/>
        </p:nvPicPr>
        <p:blipFill>
          <a:blip r:embed="rId3"/>
          <a:stretch>
            <a:fillRect/>
          </a:stretch>
        </p:blipFill>
        <p:spPr>
          <a:xfrm>
            <a:off x="5003095" y="0"/>
            <a:ext cx="7188905" cy="6858000"/>
          </a:xfrm>
          <a:prstGeom prst="rect">
            <a:avLst/>
          </a:prstGeom>
        </p:spPr>
      </p:pic>
      <p:pic>
        <p:nvPicPr>
          <p:cNvPr id="8" name="Picture 7">
            <a:extLst>
              <a:ext uri="{FF2B5EF4-FFF2-40B4-BE49-F238E27FC236}">
                <a16:creationId xmlns:a16="http://schemas.microsoft.com/office/drawing/2014/main" id="{1D6639B2-4273-45F2-8E34-656F19DAFD41}"/>
              </a:ext>
            </a:extLst>
          </p:cNvPr>
          <p:cNvPicPr>
            <a:picLocks noChangeAspect="1"/>
          </p:cNvPicPr>
          <p:nvPr/>
        </p:nvPicPr>
        <p:blipFill>
          <a:blip r:embed="rId4"/>
          <a:stretch>
            <a:fillRect/>
          </a:stretch>
        </p:blipFill>
        <p:spPr>
          <a:xfrm>
            <a:off x="9505950" y="6400800"/>
            <a:ext cx="2686050" cy="457200"/>
          </a:xfrm>
          <a:prstGeom prst="rect">
            <a:avLst/>
          </a:prstGeom>
        </p:spPr>
      </p:pic>
    </p:spTree>
    <p:extLst>
      <p:ext uri="{BB962C8B-B14F-4D97-AF65-F5344CB8AC3E}">
        <p14:creationId xmlns:p14="http://schemas.microsoft.com/office/powerpoint/2010/main" val="179847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D9B0-9D88-4BCB-ACE1-B9A31E7CD9C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047AA4B-8F38-401C-A12B-7EBE1EBB198E}"/>
              </a:ext>
            </a:extLst>
          </p:cNvPr>
          <p:cNvSpPr txBox="1"/>
          <p:nvPr/>
        </p:nvSpPr>
        <p:spPr>
          <a:xfrm>
            <a:off x="0" y="314247"/>
            <a:ext cx="12192000" cy="369332"/>
          </a:xfrm>
          <a:prstGeom prst="rect">
            <a:avLst/>
          </a:prstGeom>
          <a:noFill/>
        </p:spPr>
        <p:txBody>
          <a:bodyPr wrap="square" rtlCol="0">
            <a:spAutoFit/>
          </a:bodyPr>
          <a:lstStyle/>
          <a:p>
            <a:pPr algn="ctr"/>
            <a:r>
              <a:rPr lang="en-US" b="1" dirty="0"/>
              <a:t>Here is an example of the email the 2</a:t>
            </a:r>
            <a:r>
              <a:rPr lang="en-US" b="1" baseline="30000" dirty="0"/>
              <a:t>nd</a:t>
            </a:r>
            <a:r>
              <a:rPr lang="en-US" b="1" dirty="0"/>
              <a:t> account holder will receive with the invitation. </a:t>
            </a:r>
          </a:p>
        </p:txBody>
      </p:sp>
      <p:pic>
        <p:nvPicPr>
          <p:cNvPr id="2" name="Picture 1">
            <a:extLst>
              <a:ext uri="{FF2B5EF4-FFF2-40B4-BE49-F238E27FC236}">
                <a16:creationId xmlns:a16="http://schemas.microsoft.com/office/drawing/2014/main" id="{AF57DEA4-B27F-403C-B009-AE8BA92CD6DB}"/>
              </a:ext>
            </a:extLst>
          </p:cNvPr>
          <p:cNvPicPr>
            <a:picLocks noChangeAspect="1"/>
          </p:cNvPicPr>
          <p:nvPr/>
        </p:nvPicPr>
        <p:blipFill>
          <a:blip r:embed="rId3"/>
          <a:stretch>
            <a:fillRect/>
          </a:stretch>
        </p:blipFill>
        <p:spPr>
          <a:xfrm>
            <a:off x="3343275" y="1367158"/>
            <a:ext cx="5505450" cy="5000625"/>
          </a:xfrm>
          <a:prstGeom prst="rect">
            <a:avLst/>
          </a:prstGeom>
        </p:spPr>
      </p:pic>
    </p:spTree>
    <p:extLst>
      <p:ext uri="{BB962C8B-B14F-4D97-AF65-F5344CB8AC3E}">
        <p14:creationId xmlns:p14="http://schemas.microsoft.com/office/powerpoint/2010/main" val="347336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D9B0-9D88-4BCB-ACE1-B9A31E7CD9C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047AA4B-8F38-401C-A12B-7EBE1EBB198E}"/>
              </a:ext>
            </a:extLst>
          </p:cNvPr>
          <p:cNvSpPr txBox="1"/>
          <p:nvPr/>
        </p:nvSpPr>
        <p:spPr>
          <a:xfrm>
            <a:off x="1" y="484465"/>
            <a:ext cx="12192000" cy="369332"/>
          </a:xfrm>
          <a:prstGeom prst="rect">
            <a:avLst/>
          </a:prstGeom>
          <a:noFill/>
        </p:spPr>
        <p:txBody>
          <a:bodyPr wrap="square" rtlCol="0">
            <a:spAutoFit/>
          </a:bodyPr>
          <a:lstStyle/>
          <a:p>
            <a:pPr algn="ctr"/>
            <a:r>
              <a:rPr lang="en-US" b="1" dirty="0"/>
              <a:t>Select which best describes the reason for you to sign up.</a:t>
            </a:r>
          </a:p>
        </p:txBody>
      </p:sp>
      <p:pic>
        <p:nvPicPr>
          <p:cNvPr id="2" name="Picture 1">
            <a:extLst>
              <a:ext uri="{FF2B5EF4-FFF2-40B4-BE49-F238E27FC236}">
                <a16:creationId xmlns:a16="http://schemas.microsoft.com/office/drawing/2014/main" id="{1E9A86E6-69C4-46AF-B2E5-1DEE23862CB7}"/>
              </a:ext>
            </a:extLst>
          </p:cNvPr>
          <p:cNvPicPr>
            <a:picLocks noChangeAspect="1"/>
          </p:cNvPicPr>
          <p:nvPr/>
        </p:nvPicPr>
        <p:blipFill>
          <a:blip r:embed="rId3"/>
          <a:stretch>
            <a:fillRect/>
          </a:stretch>
        </p:blipFill>
        <p:spPr>
          <a:xfrm>
            <a:off x="2566987" y="1338262"/>
            <a:ext cx="7058025" cy="4181475"/>
          </a:xfrm>
          <a:prstGeom prst="rect">
            <a:avLst/>
          </a:prstGeom>
        </p:spPr>
      </p:pic>
    </p:spTree>
    <p:extLst>
      <p:ext uri="{BB962C8B-B14F-4D97-AF65-F5344CB8AC3E}">
        <p14:creationId xmlns:p14="http://schemas.microsoft.com/office/powerpoint/2010/main" val="82787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D9B0-9D88-4BCB-ACE1-B9A31E7CD9C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047AA4B-8F38-401C-A12B-7EBE1EBB198E}"/>
              </a:ext>
            </a:extLst>
          </p:cNvPr>
          <p:cNvSpPr txBox="1"/>
          <p:nvPr/>
        </p:nvSpPr>
        <p:spPr>
          <a:xfrm>
            <a:off x="233916" y="408272"/>
            <a:ext cx="4625164" cy="3970318"/>
          </a:xfrm>
          <a:prstGeom prst="rect">
            <a:avLst/>
          </a:prstGeom>
          <a:noFill/>
        </p:spPr>
        <p:txBody>
          <a:bodyPr wrap="square" rtlCol="0">
            <a:spAutoFit/>
          </a:bodyPr>
          <a:lstStyle/>
          <a:p>
            <a:r>
              <a:rPr lang="en-US" b="1" dirty="0"/>
              <a:t>If you signed up as a parent or legal guardian, then you will be directed to “New Participant Information” (shown to the right). </a:t>
            </a:r>
          </a:p>
          <a:p>
            <a:endParaRPr lang="en-US" b="1" dirty="0"/>
          </a:p>
          <a:p>
            <a:r>
              <a:rPr lang="en-US" b="1" dirty="0"/>
              <a:t>Fill in your child’s information. If adding multiple children, click on +New Participant at the bottom. If registering one child, click on Continue. </a:t>
            </a:r>
          </a:p>
          <a:p>
            <a:endParaRPr lang="en-US" b="1" dirty="0"/>
          </a:p>
          <a:p>
            <a:endParaRPr lang="en-US" b="1" dirty="0"/>
          </a:p>
          <a:p>
            <a:r>
              <a:rPr lang="en-US" b="1" dirty="0"/>
              <a:t>***Note*** </a:t>
            </a:r>
          </a:p>
          <a:p>
            <a:r>
              <a:rPr lang="en-US" b="1" dirty="0"/>
              <a:t>You must attach a copy of the child’s birth certificate to this screen in order to continue. </a:t>
            </a:r>
          </a:p>
          <a:p>
            <a:endParaRPr lang="en-US" b="1" dirty="0"/>
          </a:p>
        </p:txBody>
      </p:sp>
      <p:pic>
        <p:nvPicPr>
          <p:cNvPr id="2" name="Picture 1">
            <a:extLst>
              <a:ext uri="{FF2B5EF4-FFF2-40B4-BE49-F238E27FC236}">
                <a16:creationId xmlns:a16="http://schemas.microsoft.com/office/drawing/2014/main" id="{BED89E46-4339-40DB-B245-A53D52918B97}"/>
              </a:ext>
            </a:extLst>
          </p:cNvPr>
          <p:cNvPicPr>
            <a:picLocks noChangeAspect="1"/>
          </p:cNvPicPr>
          <p:nvPr/>
        </p:nvPicPr>
        <p:blipFill>
          <a:blip r:embed="rId3"/>
          <a:stretch>
            <a:fillRect/>
          </a:stretch>
        </p:blipFill>
        <p:spPr>
          <a:xfrm>
            <a:off x="5800221" y="0"/>
            <a:ext cx="5652655" cy="6858000"/>
          </a:xfrm>
          <a:prstGeom prst="rect">
            <a:avLst/>
          </a:prstGeom>
        </p:spPr>
      </p:pic>
      <p:pic>
        <p:nvPicPr>
          <p:cNvPr id="3" name="Picture 2">
            <a:extLst>
              <a:ext uri="{FF2B5EF4-FFF2-40B4-BE49-F238E27FC236}">
                <a16:creationId xmlns:a16="http://schemas.microsoft.com/office/drawing/2014/main" id="{0D89D2B5-4391-4ED6-B551-10AF7D457BC8}"/>
              </a:ext>
            </a:extLst>
          </p:cNvPr>
          <p:cNvPicPr>
            <a:picLocks noChangeAspect="1"/>
          </p:cNvPicPr>
          <p:nvPr/>
        </p:nvPicPr>
        <p:blipFill>
          <a:blip r:embed="rId4"/>
          <a:stretch>
            <a:fillRect/>
          </a:stretch>
        </p:blipFill>
        <p:spPr>
          <a:xfrm>
            <a:off x="9829800" y="6429375"/>
            <a:ext cx="2362200" cy="428625"/>
          </a:xfrm>
          <a:prstGeom prst="rect">
            <a:avLst/>
          </a:prstGeom>
        </p:spPr>
      </p:pic>
    </p:spTree>
    <p:extLst>
      <p:ext uri="{BB962C8B-B14F-4D97-AF65-F5344CB8AC3E}">
        <p14:creationId xmlns:p14="http://schemas.microsoft.com/office/powerpoint/2010/main" val="224845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D9B0-9D88-4BCB-ACE1-B9A31E7CD9C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047AA4B-8F38-401C-A12B-7EBE1EBB198E}"/>
              </a:ext>
            </a:extLst>
          </p:cNvPr>
          <p:cNvSpPr txBox="1"/>
          <p:nvPr/>
        </p:nvSpPr>
        <p:spPr>
          <a:xfrm>
            <a:off x="0" y="197386"/>
            <a:ext cx="12192000" cy="1200329"/>
          </a:xfrm>
          <a:prstGeom prst="rect">
            <a:avLst/>
          </a:prstGeom>
          <a:noFill/>
        </p:spPr>
        <p:txBody>
          <a:bodyPr wrap="square" rtlCol="0">
            <a:spAutoFit/>
          </a:bodyPr>
          <a:lstStyle/>
          <a:p>
            <a:pPr algn="ctr"/>
            <a:r>
              <a:rPr lang="en-US" b="1" dirty="0"/>
              <a:t>Next you will need to choose the Program Information. Based on the child’s age you selected and their birth certificate, you could see multiple options here or just one. In this case, Joe User was born on Feb 1, 2010 and is only eligible to play in Minor – Player Pitch Little League Baseball. </a:t>
            </a:r>
          </a:p>
          <a:p>
            <a:pPr algn="ctr"/>
            <a:r>
              <a:rPr lang="en-US" b="1" dirty="0"/>
              <a:t>***Note*** Players can play up but will need to be changed by an admin. </a:t>
            </a:r>
          </a:p>
        </p:txBody>
      </p:sp>
      <p:pic>
        <p:nvPicPr>
          <p:cNvPr id="3" name="Picture 2">
            <a:extLst>
              <a:ext uri="{FF2B5EF4-FFF2-40B4-BE49-F238E27FC236}">
                <a16:creationId xmlns:a16="http://schemas.microsoft.com/office/drawing/2014/main" id="{F61440A2-CE7A-428C-8C0E-2BF789D5CA86}"/>
              </a:ext>
            </a:extLst>
          </p:cNvPr>
          <p:cNvPicPr>
            <a:picLocks noChangeAspect="1"/>
          </p:cNvPicPr>
          <p:nvPr/>
        </p:nvPicPr>
        <p:blipFill>
          <a:blip r:embed="rId3"/>
          <a:stretch>
            <a:fillRect/>
          </a:stretch>
        </p:blipFill>
        <p:spPr>
          <a:xfrm>
            <a:off x="952500" y="1595101"/>
            <a:ext cx="10287000" cy="4953000"/>
          </a:xfrm>
          <a:prstGeom prst="rect">
            <a:avLst/>
          </a:prstGeom>
        </p:spPr>
      </p:pic>
      <p:sp>
        <p:nvSpPr>
          <p:cNvPr id="4" name="TextBox 3">
            <a:extLst>
              <a:ext uri="{FF2B5EF4-FFF2-40B4-BE49-F238E27FC236}">
                <a16:creationId xmlns:a16="http://schemas.microsoft.com/office/drawing/2014/main" id="{5DD24C0C-3D00-4CE8-A698-63DA4450684B}"/>
              </a:ext>
            </a:extLst>
          </p:cNvPr>
          <p:cNvSpPr txBox="1"/>
          <p:nvPr/>
        </p:nvSpPr>
        <p:spPr>
          <a:xfrm>
            <a:off x="5486400" y="4616568"/>
            <a:ext cx="2491563" cy="646331"/>
          </a:xfrm>
          <a:prstGeom prst="rect">
            <a:avLst/>
          </a:prstGeom>
          <a:noFill/>
        </p:spPr>
        <p:txBody>
          <a:bodyPr wrap="square" rtlCol="0">
            <a:spAutoFit/>
          </a:bodyPr>
          <a:lstStyle/>
          <a:p>
            <a:r>
              <a:rPr lang="en-US" dirty="0"/>
              <a:t>Select the Division and then click Continue</a:t>
            </a:r>
          </a:p>
        </p:txBody>
      </p:sp>
      <p:cxnSp>
        <p:nvCxnSpPr>
          <p:cNvPr id="8" name="Straight Arrow Connector 7">
            <a:extLst>
              <a:ext uri="{FF2B5EF4-FFF2-40B4-BE49-F238E27FC236}">
                <a16:creationId xmlns:a16="http://schemas.microsoft.com/office/drawing/2014/main" id="{F537AF75-8746-4511-953B-CC1FFCA78E30}"/>
              </a:ext>
            </a:extLst>
          </p:cNvPr>
          <p:cNvCxnSpPr/>
          <p:nvPr/>
        </p:nvCxnSpPr>
        <p:spPr>
          <a:xfrm flipV="1">
            <a:off x="6762307" y="2966484"/>
            <a:ext cx="1063256" cy="1584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683D199-9BB9-44C1-AF36-B7B3247A1786}"/>
              </a:ext>
            </a:extLst>
          </p:cNvPr>
          <p:cNvCxnSpPr/>
          <p:nvPr/>
        </p:nvCxnSpPr>
        <p:spPr>
          <a:xfrm flipV="1">
            <a:off x="6732181" y="3870251"/>
            <a:ext cx="1072117" cy="746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145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677</Words>
  <Application>Microsoft Office PowerPoint</Application>
  <PresentationFormat>Widescreen</PresentationFormat>
  <Paragraphs>54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How To Register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Register</dc:title>
  <dc:creator>Barry Turnmeyer</dc:creator>
  <cp:lastModifiedBy>Barry Turnmeyer</cp:lastModifiedBy>
  <cp:revision>1</cp:revision>
  <dcterms:created xsi:type="dcterms:W3CDTF">2019-07-01T19:26:59Z</dcterms:created>
  <dcterms:modified xsi:type="dcterms:W3CDTF">2019-07-01T19:28:42Z</dcterms:modified>
</cp:coreProperties>
</file>